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DD0"/>
    <a:srgbClr val="EFBF4E"/>
    <a:srgbClr val="C4E6F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>
      <p:cViewPr varScale="1">
        <p:scale>
          <a:sx n="125" d="100"/>
          <a:sy n="125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42177F-7DC3-F64E-F177-0A15F6CA95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09CDB-678A-7EBE-527D-AE1F2DCAB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5F06-0EEF-944C-B9C6-5A746A9A8810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2/24/23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420D7-02A9-8B65-1103-FEDA3A13A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5CC3-1C6A-AF69-DEB2-9B3F02874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12E01-DD88-624C-B961-A9524866170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0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E8BBB7-8FB6-9E41-9C95-073F26B6182C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E1BD0B-E620-1844-BD8B-BB454BF78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8731F23-6348-71F8-D0F7-5D3F0652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2606063"/>
            <a:ext cx="9144000" cy="26776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C34F-90C9-D545-9DFF-556FAF5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BBD9EA-C345-4E61-92E7-45B82E32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" y="548640"/>
            <a:ext cx="9144000" cy="1136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A22D04-7E74-D8C0-C7E6-576B11C0CFF4}"/>
              </a:ext>
            </a:extLst>
          </p:cNvPr>
          <p:cNvCxnSpPr/>
          <p:nvPr/>
        </p:nvCxnSpPr>
        <p:spPr>
          <a:xfrm>
            <a:off x="0" y="305752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0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FEA44-4B9F-252A-7365-1A8551846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928" y="365760"/>
            <a:ext cx="6958012" cy="48936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95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F0EB-E667-1846-BD47-802A8A32A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5181600" cy="1743041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25481-F63B-584C-A409-9AE63620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743041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8C8D4E-BEA7-B8E0-F9E3-FE64BC612BAC}"/>
              </a:ext>
            </a:extLst>
          </p:cNvPr>
          <p:cNvCxnSpPr>
            <a:cxnSpLocks/>
          </p:cNvCxnSpPr>
          <p:nvPr userDrawn="1"/>
        </p:nvCxnSpPr>
        <p:spPr>
          <a:xfrm>
            <a:off x="0" y="160458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FB84C7EE-E735-C03A-6C8C-BAC87443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535531"/>
          </a:xfrm>
        </p:spPr>
        <p:txBody>
          <a:bodyPr/>
          <a:lstStyle>
            <a:lvl1pPr>
              <a:spcAft>
                <a:spcPts val="1200"/>
              </a:spcAft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1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4C7008-84FA-4144-A781-9D1A5F20C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A082C-5B8D-A64F-8723-FD87EFE58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" y="548640"/>
            <a:ext cx="9144000" cy="1136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C34F-90C9-D545-9DFF-556FAF5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97B36D4-6E20-8C37-DA1D-53BF391E5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2606063"/>
            <a:ext cx="9144000" cy="26776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EF169-5357-771C-D0AC-21E714F28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00388"/>
            <a:ext cx="12192000" cy="3757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731F23-6348-71F8-D0F7-5D3F0652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2606063"/>
            <a:ext cx="9144000" cy="26776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BBD9EA-C345-4E61-92E7-45B82E32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" y="548640"/>
            <a:ext cx="9144000" cy="1136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564BA-7906-86F0-6B39-5C5E2BC5C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86A6D2-36D2-E100-5EF3-AB2F9B213CEE}"/>
              </a:ext>
            </a:extLst>
          </p:cNvPr>
          <p:cNvSpPr/>
          <p:nvPr/>
        </p:nvSpPr>
        <p:spPr>
          <a:xfrm>
            <a:off x="0" y="3100388"/>
            <a:ext cx="12192000" cy="3757612"/>
          </a:xfrm>
          <a:prstGeom prst="rect">
            <a:avLst/>
          </a:prstGeom>
          <a:solidFill>
            <a:srgbClr val="167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731F23-6348-71F8-D0F7-5D3F0652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2606063"/>
            <a:ext cx="9144000" cy="26776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C34F-90C9-D545-9DFF-556FAF5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BBD9EA-C345-4E61-92E7-45B82E32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" y="548640"/>
            <a:ext cx="9144000" cy="1136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6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21DFB2-7E53-94B8-81EE-83410A1336BB}"/>
              </a:ext>
            </a:extLst>
          </p:cNvPr>
          <p:cNvCxnSpPr>
            <a:cxnSpLocks/>
          </p:cNvCxnSpPr>
          <p:nvPr/>
        </p:nvCxnSpPr>
        <p:spPr>
          <a:xfrm>
            <a:off x="604520" y="3057525"/>
            <a:ext cx="11587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EF169-5357-771C-D0AC-21E714F28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731F23-6348-71F8-D0F7-5D3F0652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2606062"/>
            <a:ext cx="5096193" cy="5371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C34F-90C9-D545-9DFF-556FAF5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BBD9EA-C345-4E61-92E7-45B82E32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" y="548640"/>
            <a:ext cx="5096193" cy="14516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21DFB2-7E53-94B8-81EE-83410A1336BB}"/>
              </a:ext>
            </a:extLst>
          </p:cNvPr>
          <p:cNvCxnSpPr>
            <a:cxnSpLocks/>
          </p:cNvCxnSpPr>
          <p:nvPr/>
        </p:nvCxnSpPr>
        <p:spPr>
          <a:xfrm>
            <a:off x="6805295" y="3057525"/>
            <a:ext cx="5386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EF169-5357-771C-D0AC-21E714F28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731F23-6348-71F8-D0F7-5D3F0652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295" y="2606062"/>
            <a:ext cx="5096193" cy="5371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C34F-90C9-D545-9DFF-556FAF5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6913" y="4990469"/>
            <a:ext cx="2482032" cy="11057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BBD9EA-C345-4E61-92E7-45B82E32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295" y="548640"/>
            <a:ext cx="5096193" cy="14516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8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BF92-4FB8-E749-A414-E24C6E5D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25625"/>
            <a:ext cx="11037618" cy="1789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7E2B95-77C2-72F8-1219-CFDB7463068D}"/>
              </a:ext>
            </a:extLst>
          </p:cNvPr>
          <p:cNvCxnSpPr>
            <a:cxnSpLocks/>
          </p:cNvCxnSpPr>
          <p:nvPr/>
        </p:nvCxnSpPr>
        <p:spPr>
          <a:xfrm>
            <a:off x="0" y="160458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F6D0DCE9-5DBD-FF42-B5CB-C0CA1E8D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F0EB-E667-1846-BD47-802A8A32A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5181600" cy="1743041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25481-F63B-584C-A409-9AE63620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743041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8C8D4E-BEA7-B8E0-F9E3-FE64BC612BAC}"/>
              </a:ext>
            </a:extLst>
          </p:cNvPr>
          <p:cNvCxnSpPr>
            <a:cxnSpLocks/>
          </p:cNvCxnSpPr>
          <p:nvPr/>
        </p:nvCxnSpPr>
        <p:spPr>
          <a:xfrm>
            <a:off x="0" y="160458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FB84C7EE-E735-C03A-6C8C-BAC87443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535531"/>
          </a:xfrm>
        </p:spPr>
        <p:txBody>
          <a:bodyPr/>
          <a:lstStyle>
            <a:lvl1pPr>
              <a:spcAft>
                <a:spcPts val="1200"/>
              </a:spcAft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795DA-A044-6BAC-2D5F-7D89D03A21DA}"/>
              </a:ext>
            </a:extLst>
          </p:cNvPr>
          <p:cNvCxnSpPr>
            <a:cxnSpLocks/>
          </p:cNvCxnSpPr>
          <p:nvPr userDrawn="1"/>
        </p:nvCxnSpPr>
        <p:spPr>
          <a:xfrm>
            <a:off x="0" y="160458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1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84F66-AF38-FE41-BBCE-B886454A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5120640" cy="6217920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71714-C529-7748-B14B-FDB3C5C7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10" y="320040"/>
            <a:ext cx="5956847" cy="5355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024ACB-517A-8482-8C9D-983A2304D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7850" y="1996810"/>
            <a:ext cx="5957888" cy="16876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F8BB9B-FAA1-C423-1EB8-ACD72A0D8394}"/>
              </a:ext>
            </a:extLst>
          </p:cNvPr>
          <p:cNvCxnSpPr>
            <a:cxnSpLocks/>
          </p:cNvCxnSpPr>
          <p:nvPr/>
        </p:nvCxnSpPr>
        <p:spPr>
          <a:xfrm>
            <a:off x="5657850" y="1604585"/>
            <a:ext cx="653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BA38B-BDB9-3999-BEBF-CCB3495FED7E}"/>
              </a:ext>
            </a:extLst>
          </p:cNvPr>
          <p:cNvCxnSpPr>
            <a:cxnSpLocks/>
          </p:cNvCxnSpPr>
          <p:nvPr userDrawn="1"/>
        </p:nvCxnSpPr>
        <p:spPr>
          <a:xfrm>
            <a:off x="5657850" y="1604585"/>
            <a:ext cx="653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2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3A934A-5ED5-740D-7CEB-794A5B7DE4C5}"/>
              </a:ext>
            </a:extLst>
          </p:cNvPr>
          <p:cNvSpPr/>
          <p:nvPr/>
        </p:nvSpPr>
        <p:spPr>
          <a:xfrm>
            <a:off x="3048" y="6243638"/>
            <a:ext cx="12188952" cy="614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6FF5-7BD3-5C41-BB18-E7A1D016F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825625"/>
            <a:ext cx="11094722" cy="1789208"/>
          </a:xfrm>
          <a:prstGeom prst="rect">
            <a:avLst/>
          </a:prstGeom>
        </p:spPr>
        <p:txBody>
          <a:bodyPr vert="horz" wrap="square" lIns="91440" tIns="45720" rIns="9144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E893B-9884-B5A8-599A-02E435616406}"/>
              </a:ext>
            </a:extLst>
          </p:cNvPr>
          <p:cNvSpPr txBox="1">
            <a:spLocks/>
          </p:cNvSpPr>
          <p:nvPr/>
        </p:nvSpPr>
        <p:spPr>
          <a:xfrm>
            <a:off x="4850511" y="6473876"/>
            <a:ext cx="249097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i="0" dirty="0">
                <a:solidFill>
                  <a:schemeClr val="bg1"/>
                </a:solidFill>
                <a:latin typeface="Arial" panose="020B0604020202020204" pitchFamily="34" charset="0"/>
              </a:rPr>
              <a:t>March 1, 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E02E97-F778-1363-E895-07E2E0DC1164}"/>
              </a:ext>
            </a:extLst>
          </p:cNvPr>
          <p:cNvSpPr txBox="1">
            <a:spLocks/>
          </p:cNvSpPr>
          <p:nvPr/>
        </p:nvSpPr>
        <p:spPr>
          <a:xfrm>
            <a:off x="542671" y="6473875"/>
            <a:ext cx="249097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i="0" dirty="0">
                <a:solidFill>
                  <a:schemeClr val="bg1"/>
                </a:solidFill>
                <a:latin typeface="Arial" panose="020B0604020202020204" pitchFamily="34" charset="0"/>
              </a:rPr>
              <a:t>Investor Update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B1AAB9-A31A-7DA4-5BCF-CAE15AB4F0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6885" y="6322219"/>
            <a:ext cx="826477" cy="4572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7DFCEC79-FF7F-6BC0-A8E0-48F73E9B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32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96252A13-93B5-9FB4-6B12-CAEE188A8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Developed as of March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60E98-160C-CA06-45C6-24E3BCF5F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Catholic Charities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2515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DE27226-53F3-214D-54AB-FD9CD013E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of Presentation | Date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DE5F8-AD35-429F-521B-828FEF208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are several slide formats for the cover page</a:t>
            </a:r>
          </a:p>
        </p:txBody>
      </p:sp>
    </p:spTree>
    <p:extLst>
      <p:ext uri="{BB962C8B-B14F-4D97-AF65-F5344CB8AC3E}">
        <p14:creationId xmlns:p14="http://schemas.microsoft.com/office/powerpoint/2010/main" val="3359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B4B33B-4F3B-5233-C7EC-303B47CE0E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13" b="781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EAF90B-9D9D-4A6D-6267-4B3E41F8A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another version of the cover page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0D4863-F15C-556A-DF92-B44C27F1F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change the format, go to the LAYOUT drop-down menu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4C5DA-2587-68EC-6244-E4554E87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6913" y="4990469"/>
            <a:ext cx="2482032" cy="11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12579-6280-B1AB-ECE0-4738EF9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4269A-8949-891C-82A3-DF817529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812530"/>
          </a:xfrm>
        </p:spPr>
        <p:txBody>
          <a:bodyPr/>
          <a:lstStyle/>
          <a:p>
            <a:r>
              <a:rPr lang="en-US" dirty="0"/>
              <a:t>This is the standard content slide</a:t>
            </a:r>
            <a:br>
              <a:rPr lang="en-US" dirty="0"/>
            </a:br>
            <a:r>
              <a:rPr lang="en-US" sz="2000" b="1" dirty="0">
                <a:solidFill>
                  <a:schemeClr val="tx1"/>
                </a:solidFill>
              </a:rPr>
              <a:t>This could be a subtitle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84EBA5-8EC5-8845-C1D2-9C16B371A0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0" b="1510"/>
          <a:stretch/>
        </p:blipFill>
        <p:spPr>
          <a:solidFill>
            <a:schemeClr val="bg2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E3E6C72-C057-2F6D-6014-8BCEAC31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10" y="320040"/>
            <a:ext cx="5956847" cy="867930"/>
          </a:xfrm>
        </p:spPr>
        <p:txBody>
          <a:bodyPr/>
          <a:lstStyle/>
          <a:p>
            <a:r>
              <a:rPr lang="en-US" sz="2800" dirty="0"/>
              <a:t>This is an example of a slide and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792E0-F3F1-F02B-9C7C-FD0A1DF57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5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and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920175A6-9898-FB20-7005-3EDDAB7CC5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852" t="13019" r="6910" b="17661"/>
          <a:stretch/>
        </p:blipFill>
        <p:spPr>
          <a:xfrm>
            <a:off x="-1" y="1611869"/>
            <a:ext cx="6019801" cy="462267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68E48A-7716-1BC8-4FFE-1590F9BC0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907F9E-F683-BAE8-0A6D-614CC5B6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78483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Here is another example of a slide and an image</a:t>
            </a:r>
            <a:br>
              <a:rPr lang="en-US" dirty="0"/>
            </a:br>
            <a:r>
              <a:rPr lang="en-US" sz="1800" b="1" dirty="0">
                <a:solidFill>
                  <a:schemeClr val="tx1"/>
                </a:solidFill>
              </a:rPr>
              <a:t>And this is a subhead (18 point Arial, bold, black)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0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BCAEE3-88EE-59E7-AFC5-C2AD28E3D5CA}"/>
              </a:ext>
            </a:extLst>
          </p:cNvPr>
          <p:cNvSpPr/>
          <p:nvPr/>
        </p:nvSpPr>
        <p:spPr>
          <a:xfrm>
            <a:off x="0" y="1615044"/>
            <a:ext cx="12192000" cy="46008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89825-5AB8-845C-222E-AAED42F4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812530"/>
          </a:xfrm>
        </p:spPr>
        <p:txBody>
          <a:bodyPr/>
          <a:lstStyle/>
          <a:p>
            <a:r>
              <a:rPr lang="en-US" dirty="0"/>
              <a:t>Here are different versions of our logo</a:t>
            </a:r>
            <a:br>
              <a:rPr lang="en-US" dirty="0"/>
            </a:br>
            <a:r>
              <a:rPr lang="en-US" sz="1800" b="1" dirty="0">
                <a:solidFill>
                  <a:schemeClr val="tx1"/>
                </a:solidFill>
              </a:rPr>
              <a:t>Don’t change or amend beyond these versions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2A7DF90-CF07-6860-E63E-0D9B58AE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55" y="3105810"/>
            <a:ext cx="3157953" cy="140681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F37312D-FBA5-AD65-7512-EE299481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2" y="3105810"/>
            <a:ext cx="3157953" cy="1406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38DCB8-37FF-92EE-6C9D-60FF3768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65802" y="3105810"/>
            <a:ext cx="3157952" cy="14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F13A5-186D-A1A7-AF17-C31C732D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7848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These are our standard colors for presentations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Only use the Catholic Charities Red very sparingly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8C858-AE0F-F1D8-23FF-A238BF81D988}"/>
              </a:ext>
            </a:extLst>
          </p:cNvPr>
          <p:cNvSpPr/>
          <p:nvPr/>
        </p:nvSpPr>
        <p:spPr>
          <a:xfrm>
            <a:off x="564442" y="2553195"/>
            <a:ext cx="967475" cy="275507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1175E-F868-53EC-1B63-10ED1886C2B2}"/>
              </a:ext>
            </a:extLst>
          </p:cNvPr>
          <p:cNvSpPr/>
          <p:nvPr/>
        </p:nvSpPr>
        <p:spPr>
          <a:xfrm>
            <a:off x="1529130" y="2553195"/>
            <a:ext cx="1249696" cy="275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CBB23-76C6-6BA3-6EE7-BE6BE4E95FD6}"/>
              </a:ext>
            </a:extLst>
          </p:cNvPr>
          <p:cNvSpPr/>
          <p:nvPr/>
        </p:nvSpPr>
        <p:spPr>
          <a:xfrm>
            <a:off x="3043538" y="2553195"/>
            <a:ext cx="982782" cy="2755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B6E1B-B64A-7704-0F81-2871AB8813FB}"/>
              </a:ext>
            </a:extLst>
          </p:cNvPr>
          <p:cNvSpPr/>
          <p:nvPr/>
        </p:nvSpPr>
        <p:spPr>
          <a:xfrm>
            <a:off x="5639537" y="2553195"/>
            <a:ext cx="1474621" cy="2755075"/>
          </a:xfrm>
          <a:prstGeom prst="rect">
            <a:avLst/>
          </a:prstGeom>
          <a:solidFill>
            <a:srgbClr val="EFB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F1FA87-676D-7644-C400-E9658F40DE89}"/>
              </a:ext>
            </a:extLst>
          </p:cNvPr>
          <p:cNvSpPr/>
          <p:nvPr/>
        </p:nvSpPr>
        <p:spPr>
          <a:xfrm>
            <a:off x="7528532" y="2553195"/>
            <a:ext cx="1474620" cy="2755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A1759-15B7-E8B0-C3FA-9E04A2A492FA}"/>
              </a:ext>
            </a:extLst>
          </p:cNvPr>
          <p:cNvSpPr/>
          <p:nvPr/>
        </p:nvSpPr>
        <p:spPr>
          <a:xfrm>
            <a:off x="9351738" y="2553195"/>
            <a:ext cx="967475" cy="2755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47D431-E0E9-1348-3ADA-310AFB70C6AA}"/>
              </a:ext>
            </a:extLst>
          </p:cNvPr>
          <p:cNvSpPr/>
          <p:nvPr/>
        </p:nvSpPr>
        <p:spPr>
          <a:xfrm>
            <a:off x="10319213" y="2553195"/>
            <a:ext cx="1211727" cy="2755075"/>
          </a:xfrm>
          <a:prstGeom prst="rect">
            <a:avLst/>
          </a:prstGeom>
          <a:solidFill>
            <a:srgbClr val="BCD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C401D-BB19-40FD-6A77-65F8752CBE3A}"/>
              </a:ext>
            </a:extLst>
          </p:cNvPr>
          <p:cNvSpPr/>
          <p:nvPr/>
        </p:nvSpPr>
        <p:spPr>
          <a:xfrm>
            <a:off x="4011012" y="2553195"/>
            <a:ext cx="1300189" cy="2755075"/>
          </a:xfrm>
          <a:prstGeom prst="rect">
            <a:avLst/>
          </a:prstGeom>
          <a:solidFill>
            <a:srgbClr val="C4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219C7-D706-4800-08EC-65F099BE3A51}"/>
              </a:ext>
            </a:extLst>
          </p:cNvPr>
          <p:cNvSpPr txBox="1"/>
          <p:nvPr/>
        </p:nvSpPr>
        <p:spPr>
          <a:xfrm>
            <a:off x="564442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#44546A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62C75-F813-9D65-0A9F-9D5A549FC5BC}"/>
              </a:ext>
            </a:extLst>
          </p:cNvPr>
          <p:cNvSpPr txBox="1"/>
          <p:nvPr/>
        </p:nvSpPr>
        <p:spPr>
          <a:xfrm>
            <a:off x="1643229" y="2774292"/>
            <a:ext cx="964688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#E7E6E6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BC3D5-0A6B-3DB6-A8EC-737427FA3A4A}"/>
              </a:ext>
            </a:extLst>
          </p:cNvPr>
          <p:cNvSpPr txBox="1"/>
          <p:nvPr/>
        </p:nvSpPr>
        <p:spPr>
          <a:xfrm>
            <a:off x="3030809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#0A77BB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8906C-9FDD-3484-E653-BB367F61969F}"/>
              </a:ext>
            </a:extLst>
          </p:cNvPr>
          <p:cNvSpPr txBox="1"/>
          <p:nvPr/>
        </p:nvSpPr>
        <p:spPr>
          <a:xfrm>
            <a:off x="4150692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#C4E6FC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06547-3EDE-B007-1932-8FC5AC278E0E}"/>
              </a:ext>
            </a:extLst>
          </p:cNvPr>
          <p:cNvSpPr txBox="1"/>
          <p:nvPr/>
        </p:nvSpPr>
        <p:spPr>
          <a:xfrm>
            <a:off x="5887024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#EFBF4E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8941C-B893-FC2A-6950-143BDE8C8DDF}"/>
              </a:ext>
            </a:extLst>
          </p:cNvPr>
          <p:cNvSpPr txBox="1"/>
          <p:nvPr/>
        </p:nvSpPr>
        <p:spPr>
          <a:xfrm>
            <a:off x="7839114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#8C579C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FBFDE-C2AF-511E-2D36-FF18E2D90393}"/>
              </a:ext>
            </a:extLst>
          </p:cNvPr>
          <p:cNvSpPr txBox="1"/>
          <p:nvPr/>
        </p:nvSpPr>
        <p:spPr>
          <a:xfrm>
            <a:off x="9375932" y="2774292"/>
            <a:ext cx="964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#24AF89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2BABD-5403-9070-820F-15C7117BCCE9}"/>
              </a:ext>
            </a:extLst>
          </p:cNvPr>
          <p:cNvSpPr txBox="1"/>
          <p:nvPr/>
        </p:nvSpPr>
        <p:spPr>
          <a:xfrm>
            <a:off x="10464992" y="2774292"/>
            <a:ext cx="1065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#BCDDD0</a:t>
            </a:r>
          </a:p>
        </p:txBody>
      </p:sp>
    </p:spTree>
    <p:extLst>
      <p:ext uri="{BB962C8B-B14F-4D97-AF65-F5344CB8AC3E}">
        <p14:creationId xmlns:p14="http://schemas.microsoft.com/office/powerpoint/2010/main" val="376403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F13A5-186D-A1A7-AF17-C31C732D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2" y="365126"/>
            <a:ext cx="11078920" cy="8125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We use Arial font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Format in Bold only when necessary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D6258-1789-7E4A-A3DB-F8BFBEEC1538}"/>
              </a:ext>
            </a:extLst>
          </p:cNvPr>
          <p:cNvSpPr txBox="1"/>
          <p:nvPr/>
        </p:nvSpPr>
        <p:spPr>
          <a:xfrm>
            <a:off x="564442" y="1971304"/>
            <a:ext cx="100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another font is needed, you may use Georgia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FEB43-12FD-2CEF-D16F-0B6631814E57}"/>
              </a:ext>
            </a:extLst>
          </p:cNvPr>
          <p:cNvSpPr txBox="1"/>
          <p:nvPr/>
        </p:nvSpPr>
        <p:spPr>
          <a:xfrm>
            <a:off x="688769" y="2683823"/>
            <a:ext cx="89896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“I am a quote that I want to stand out from the rest of the text.”</a:t>
            </a:r>
          </a:p>
          <a:p>
            <a:r>
              <a:rPr lang="en-US" sz="1400" i="1" dirty="0"/>
              <a:t>This is the attribution.</a:t>
            </a:r>
          </a:p>
        </p:txBody>
      </p:sp>
    </p:spTree>
    <p:extLst>
      <p:ext uri="{BB962C8B-B14F-4D97-AF65-F5344CB8AC3E}">
        <p14:creationId xmlns:p14="http://schemas.microsoft.com/office/powerpoint/2010/main" val="328988021"/>
      </p:ext>
    </p:extLst>
  </p:cSld>
  <p:clrMapOvr>
    <a:masterClrMapping/>
  </p:clrMapOvr>
</p:sld>
</file>

<file path=ppt/theme/theme1.xml><?xml version="1.0" encoding="utf-8"?>
<a:theme xmlns:a="http://schemas.openxmlformats.org/drawingml/2006/main" name="CCThemeMarch 2023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1944"/>
      </a:accent1>
      <a:accent2>
        <a:srgbClr val="0A77BB"/>
      </a:accent2>
      <a:accent3>
        <a:srgbClr val="EFBF4E"/>
      </a:accent3>
      <a:accent4>
        <a:srgbClr val="8C579C"/>
      </a:accent4>
      <a:accent5>
        <a:srgbClr val="24AF89"/>
      </a:accent5>
      <a:accent6>
        <a:srgbClr val="BCDD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ThemeMarch 2023" id="{A0F02EBC-74BD-9D4E-9734-9E7020D4E747}" vid="{E6EE68F2-4208-E44F-BE95-7396A46ED1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CCThemeMarch 2023</Template>
  <TotalTime>80</TotalTime>
  <Words>184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CCThemeMarch 2023</vt:lpstr>
      <vt:lpstr>This is the Catholic Charities PowerPoint Template</vt:lpstr>
      <vt:lpstr>There are several slide formats for the cover page</vt:lpstr>
      <vt:lpstr>This is another version of the cover page</vt:lpstr>
      <vt:lpstr>This is the standard content slide This could be a subtitle</vt:lpstr>
      <vt:lpstr>This is an example of a slide and an image</vt:lpstr>
      <vt:lpstr>Here is another example of a slide and an image And this is a subhead (18 point Arial, bold, black)</vt:lpstr>
      <vt:lpstr>Here are different versions of our logo Don’t change or amend beyond these versions</vt:lpstr>
      <vt:lpstr>These are our standard colors for presentations Only use the Catholic Charities Red very sparingly</vt:lpstr>
      <vt:lpstr>We use Arial font Format in Bold only when necessary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Catholic Charities Powerpoint</dc:title>
  <dc:creator>Rose Sweeney</dc:creator>
  <cp:lastModifiedBy>Rose Sweeney</cp:lastModifiedBy>
  <cp:revision>12</cp:revision>
  <dcterms:created xsi:type="dcterms:W3CDTF">2023-02-24T19:20:10Z</dcterms:created>
  <dcterms:modified xsi:type="dcterms:W3CDTF">2023-02-24T21:01:08Z</dcterms:modified>
</cp:coreProperties>
</file>